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7" r:id="rId8"/>
    <p:sldId id="262" r:id="rId9"/>
    <p:sldId id="268" r:id="rId10"/>
    <p:sldId id="265" r:id="rId11"/>
    <p:sldId id="264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</a:t>
            </a:r>
            <a:r>
              <a:rPr lang="en-US" b="1" smtClean="0"/>
              <a:t>invest in</a:t>
            </a:r>
            <a:r>
              <a:rPr lang="en-US" b="1" dirty="0" smtClean="0"/>
              <a:t>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ROI (Rate On </a:t>
            </a:r>
            <a:r>
              <a:rPr lang="en-US" sz="2400" b="1" dirty="0" smtClean="0">
                <a:solidFill>
                  <a:srgbClr val="FFFF00"/>
                </a:solidFill>
              </a:rPr>
              <a:t>Investment</a:t>
            </a:r>
            <a:r>
              <a:rPr lang="en-US" sz="2400" b="1" dirty="0" smtClean="0">
                <a:solidFill>
                  <a:srgbClr val="FFFF00"/>
                </a:solidFill>
              </a:rPr>
              <a:t>)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0913" y="6033045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29492" y="606479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0890" y="606479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3304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291</TotalTime>
  <Words>183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46</cp:revision>
  <dcterms:created xsi:type="dcterms:W3CDTF">2020-04-17T21:07:07Z</dcterms:created>
  <dcterms:modified xsi:type="dcterms:W3CDTF">2020-04-27T14:44:15Z</dcterms:modified>
</cp:coreProperties>
</file>